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BF2A61"/>
    <a:srgbClr val="90C740"/>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4"/>
  </p:normalViewPr>
  <p:slideViewPr>
    <p:cSldViewPr snapToGrid="0">
      <p:cViewPr varScale="1">
        <p:scale>
          <a:sx n="78" d="100"/>
          <a:sy n="78" d="100"/>
        </p:scale>
        <p:origin x="2296" y="176"/>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8.tiff"/><Relationship Id="rId7" Type="http://schemas.openxmlformats.org/officeDocument/2006/relationships/image" Target="../media/image201.tif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3.png"/><Relationship Id="rId5" Type="http://schemas.openxmlformats.org/officeDocument/2006/relationships/image" Target="../media/image200.tiff"/><Relationship Id="rId4" Type="http://schemas.openxmlformats.org/officeDocument/2006/relationships/image" Target="../media/image199.tiff"/></Relationships>
</file>

<file path=ppt/slides/_rels/slide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99.tif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199.tiff"/><Relationship Id="rId3" Type="http://schemas.openxmlformats.org/officeDocument/2006/relationships/image" Target="../media/image204.emf"/><Relationship Id="rId7" Type="http://schemas.openxmlformats.org/officeDocument/2006/relationships/image" Target="../media/image208.tiff"/><Relationship Id="rId12" Type="http://schemas.openxmlformats.org/officeDocument/2006/relationships/image" Target="../media/image212.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7.png"/><Relationship Id="rId11" Type="http://schemas.openxmlformats.org/officeDocument/2006/relationships/image" Target="../media/image211.emf"/><Relationship Id="rId5" Type="http://schemas.openxmlformats.org/officeDocument/2006/relationships/image" Target="../media/image206.emf"/><Relationship Id="rId10" Type="http://schemas.openxmlformats.org/officeDocument/2006/relationships/image" Target="../media/image210.emf"/><Relationship Id="rId4" Type="http://schemas.openxmlformats.org/officeDocument/2006/relationships/image" Target="../media/image205.emf"/><Relationship Id="rId9" Type="http://schemas.openxmlformats.org/officeDocument/2006/relationships/image" Target="../media/image209.png"/></Relationships>
</file>

<file path=ppt/slides/_rels/slide3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221.emf"/><Relationship Id="rId3" Type="http://schemas.openxmlformats.org/officeDocument/2006/relationships/image" Target="../media/image214.emf"/><Relationship Id="rId7" Type="http://schemas.openxmlformats.org/officeDocument/2006/relationships/image" Target="../media/image217.tiff"/><Relationship Id="rId12" Type="http://schemas.openxmlformats.org/officeDocument/2006/relationships/image" Target="../media/image220.png"/><Relationship Id="rId2" Type="http://schemas.openxmlformats.org/officeDocument/2006/relationships/image" Target="../media/image213.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19.png"/><Relationship Id="rId5" Type="http://schemas.openxmlformats.org/officeDocument/2006/relationships/image" Target="../media/image216.png"/><Relationship Id="rId10" Type="http://schemas.openxmlformats.org/officeDocument/2006/relationships/image" Target="../media/image218.png"/><Relationship Id="rId4" Type="http://schemas.openxmlformats.org/officeDocument/2006/relationships/image" Target="../media/image215.emf"/><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66110" y="4857435"/>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12537"/>
            <a:ext cx="1704226" cy="1706521"/>
            <a:chOff x="3555680" y="2116431"/>
            <a:chExt cx="1704226" cy="1706521"/>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42" name="Shape 535">
            <a:extLst>
              <a:ext uri="{FF2B5EF4-FFF2-40B4-BE49-F238E27FC236}">
                <a16:creationId xmlns:a16="http://schemas.microsoft.com/office/drawing/2014/main" id="{5DC0C2C7-079A-1B42-A597-5C2725560282}"/>
              </a:ext>
            </a:extLst>
          </p:cNvPr>
          <p:cNvSpPr/>
          <p:nvPr/>
        </p:nvSpPr>
        <p:spPr>
          <a:xfrm>
            <a:off x="321479" y="2562339"/>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50047" y="4771069"/>
              <a:ext cx="495300" cy="520700"/>
            </a:xfrm>
            <a:prstGeom prst="rect">
              <a:avLst/>
            </a:prstGeom>
          </p:spPr>
        </p:pic>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13"/>
            <a:stretch>
              <a:fillRect/>
            </a:stretch>
          </p:blipFill>
          <p:spPr>
            <a:xfrm>
              <a:off x="3789779" y="2229959"/>
              <a:ext cx="409359" cy="480997"/>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a:t>
            </a:r>
            <a:r>
              <a:rPr lang="en-US" dirty="0" err="1">
                <a:solidFill>
                  <a:srgbClr val="4277BB"/>
                </a:solidFill>
              </a:rPr>
              <a:t>myarchitecture</a:t>
            </a:r>
            <a:r>
              <a:rPr lang="en-US" dirty="0">
                <a:solidFill>
                  <a:srgbClr val="4277BB"/>
                </a:solidFill>
              </a:rPr>
              <a:t>/</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5577</Words>
  <Application>Microsoft Macintosh PowerPoint</Application>
  <PresentationFormat>Custom</PresentationFormat>
  <Paragraphs>946</Paragraphs>
  <Slides>43</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2019-06-04T17:31:33Z</dcterms:modified>
  <cp:category/>
</cp:coreProperties>
</file>